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77807A-3348-49AD-9395-5E09BE5114EF}" v="3" dt="2026-03-05T17:12:40.5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>
        <p:guide orient="horz" pos="213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8E82A-523C-48E4-8E90-4CE7B8749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7CC1F5-CFC4-41C7-ABC0-9B2E87B07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4BF065-16C8-499E-8984-953C430D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15052D-BC27-4223-A3E3-438A1B1C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6574AE-F113-4BA2-891E-3237D7A56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2B2AF77-446C-442E-B11E-8D47BCC3F1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92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85D90-BD16-4470-BD5A-AF7CCE5A6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834FA-752C-4225-A06D-54EFCC5B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0D70D0-9EC6-44C1-8878-DF6D09B68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87C867-FAC4-4191-BFDE-C27B6FDB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5BA37F-51DD-49F8-89B5-F0A65831A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FFE00F5-7B44-4F88-8CE8-68C57AB478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76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063CF6-F731-4220-94AC-9D74B4435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E238F6-64BB-4BC6-8523-8E2B057FB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12EC70-6818-4147-91E5-A1DA7195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C40D38-4DBD-4B6B-AF55-3A083F348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6D74B2-AF24-4660-9FCC-150E9076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8878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7FE02-0B6C-4093-9E34-276324C0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067EE2-630D-4A7D-B489-97B5C0B49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71FDD7-DB9C-4B50-A97F-B75736648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C7E595-89E4-403B-A4C1-CAA74DDA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B1CEEC-0573-452F-B748-9F621FCD8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87F423-C211-44B3-B3AF-500A764CA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673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13A80-B7A3-4BF3-AAF5-EAB89C14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1AAD94-0F76-42C9-AB61-58BB8228B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54BAFD-78E4-4899-A8DE-C167DB217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9476AF6-12BF-4DBF-ACB9-EDB6C75C6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C126391-A720-498E-940E-6560F517DE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F64381F-5191-40C6-82FA-015D1FCE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953B3D-D02D-4B04-B882-7465EE9C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1727CB4-9EAB-480A-831F-BE7387EA6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316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9E7C2-2554-417C-8B4A-1E191E721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622A47-ABDC-454D-94D8-A7F62AF2B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49A92F8-3B87-4594-84F2-0221409E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9D01874-1AC9-4A75-9B04-DF63C671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881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B71A94-84F7-4F31-AF62-0E7DC9EF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FBDC82-F337-49FD-8DDB-4EF6CC09A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FB5C2F-5CC2-4E11-B635-76BAB9DFF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038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652B0-F4CB-4DD0-8305-AB6E78FA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6447B8-CDE9-41D2-B658-2F6FB92B9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C316C8-1D9E-4C5E-A5F6-AAD3F9A09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23A669-B979-4BAE-B9D9-B459657C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39A626-707F-4235-A171-0EAF4ABA3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71B035-86D6-4CF0-ACC0-DD00E54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325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7DAD37-E61D-47AB-8D80-122FFC36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FB848D3-B391-4EE9-83BA-04E1427118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49738B-A136-438B-8966-D937D0500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22957E-2F59-4D54-9E3A-B746F2A4C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7540DB-FFFB-455E-9615-087B74B2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167595D-7308-4398-834C-9B9AE8BC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347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CE063-F263-45FE-9A68-1DE209D6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152F39-4F8E-4A3C-9666-6F1FD31A5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30FB6D-8078-4397-98C1-76F21ADAF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26307A-637A-482D-AC45-5EB0A320F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2ACE3B-106B-45B4-9FBE-F0B79ED1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7919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036DB0-E1EB-4432-BFA7-D32AE11431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B70AE8-7F79-47C2-8B82-E82620E417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9BAD7B-9F0D-45AA-B271-F7C6A9D29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5E7368-9D48-4EB6-9E41-84369E713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382D93-355A-499F-832D-C377A6BE7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485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E11F8B8-0FFA-4017-ABD1-F7FB23C4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ED5CC4-31CB-417D-B04C-D8D4048C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7AF6A9-5FED-4B23-8181-055141EBA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8BDD5-0D8B-4CB2-81DE-FC46B0BFC727}" type="datetimeFigureOut">
              <a:rPr lang="es-MX" smtClean="0"/>
              <a:t>05/03/2026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247548-7B3B-4E73-9720-E7684BA0E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BA6E1-68D1-4C8A-B791-C351FB4F4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6A8A-401E-4B72-B1DC-EB0E5B66B7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15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4CC30F1B-126E-F1B5-ED90-8DF22F52C088}"/>
              </a:ext>
            </a:extLst>
          </p:cNvPr>
          <p:cNvSpPr txBox="1"/>
          <p:nvPr/>
        </p:nvSpPr>
        <p:spPr>
          <a:xfrm>
            <a:off x="1964241" y="4152693"/>
            <a:ext cx="696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Valor que será utilizado para la entrega de bonos, actividades, seguros, que disponga la Junta Directiva según Reglamento de Solidaridad.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AC4625-AEC6-1E6E-2D69-28F9124DB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71" y="341797"/>
            <a:ext cx="2484783" cy="12433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CF5024A-C359-EE7E-D72C-04E687664AB9}"/>
              </a:ext>
            </a:extLst>
          </p:cNvPr>
          <p:cNvSpPr txBox="1"/>
          <p:nvPr/>
        </p:nvSpPr>
        <p:spPr>
          <a:xfrm>
            <a:off x="1804763" y="1797367"/>
            <a:ext cx="6097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b="1" dirty="0"/>
              <a:t>PRESUPUESTO FONDOS SOCIALES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92852A5-2925-7237-9048-7E42A9576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103" y="2684250"/>
            <a:ext cx="8197176" cy="12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988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27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Polania Puentes</dc:creator>
  <cp:lastModifiedBy>Germán Augusto Loaiza Morales</cp:lastModifiedBy>
  <cp:revision>19</cp:revision>
  <dcterms:created xsi:type="dcterms:W3CDTF">2021-08-19T12:49:19Z</dcterms:created>
  <dcterms:modified xsi:type="dcterms:W3CDTF">2026-03-05T17:13:32Z</dcterms:modified>
</cp:coreProperties>
</file>